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275702-6420-3BD9-B046-F3CC71AC17D9}" name="Buering Stefan" initials="BS" userId="S::stefan.buering@kiekert.com::005db1ef-d3f9-4089-9ccb-2df730d6e765" providerId="AD"/>
  <p188:author id="{F2C89B14-2243-1609-FCB0-6E9777A9D5FE}" name="von Streit Charlotte" initials="vC" userId="S::charlotte.vonstreit@kiekert.com::35eadf6d-977b-4add-8f64-86793f375cbc" providerId="AD"/>
  <p188:author id="{E5F94B5F-F3A7-3985-75AD-348C23EA28C2}" name="Buering Stefan" initials="BS" userId="S::Stefan.Buering@kiekert.com::005db1ef-d3f9-4089-9ccb-2df730d6e765" providerId="AD"/>
  <p188:author id="{B7A5DCE9-4032-BDC0-3610-196F908729F2}" name="Streiftau Tobias" initials="ST" userId="S::tobias.streiftau@kiekert.com::59618fa1-4453-4e1c-9097-fa78cab0625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xkens Stefanie" initials="BS" lastIdx="2" clrIdx="0">
    <p:extLst>
      <p:ext uri="{19B8F6BF-5375-455C-9EA6-DF929625EA0E}">
        <p15:presenceInfo xmlns:p15="http://schemas.microsoft.com/office/powerpoint/2012/main" userId="S-1-5-21-3370766565-45465488-1600691810-295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D59"/>
    <a:srgbClr val="26408A"/>
    <a:srgbClr val="16A7EB"/>
    <a:srgbClr val="CED1D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582" y="102"/>
      </p:cViewPr>
      <p:guideLst>
        <p:guide orient="horz" pos="282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5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6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2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5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5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0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9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9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4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EA06C-C8AC-4CA2-BEB2-F49B95C18639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BEF9-009B-4235-B8C2-B0720BE9AA8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7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32967" y="4108210"/>
            <a:ext cx="6534151" cy="5675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de-DE" b="1" dirty="0">
                <a:solidFill>
                  <a:srgbClr val="26408A"/>
                </a:solidFill>
                <a:latin typeface="Arial"/>
                <a:cs typeface="Arial"/>
              </a:rPr>
              <a:t>Wirtschaftsingenieur für Global Tool Audit &amp; </a:t>
            </a:r>
            <a:r>
              <a:rPr lang="de-DE" b="1" dirty="0" err="1">
                <a:solidFill>
                  <a:srgbClr val="26408A"/>
                </a:solidFill>
                <a:latin typeface="Arial"/>
                <a:cs typeface="Arial"/>
              </a:rPr>
              <a:t>Documentation</a:t>
            </a:r>
            <a:r>
              <a:rPr lang="de-DE" b="1" dirty="0">
                <a:solidFill>
                  <a:srgbClr val="26408A"/>
                </a:solidFill>
                <a:latin typeface="Arial"/>
                <a:cs typeface="Arial"/>
              </a:rPr>
              <a:t> (m/w/d)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32967" y="4911587"/>
            <a:ext cx="3288348" cy="36013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>
              <a:spcAft>
                <a:spcPts val="600"/>
              </a:spcAft>
            </a:pPr>
            <a:r>
              <a:rPr lang="de-DE" sz="1600" b="1" dirty="0">
                <a:solidFill>
                  <a:srgbClr val="26408A"/>
                </a:solidFill>
                <a:latin typeface="Arial"/>
                <a:cs typeface="Arial"/>
              </a:rPr>
              <a:t>Ihre Aufgaben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Datenpflege und Entwicklung der SAP-Werkzeugdatenbank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Kontinuierliche Beschaffung der erforderlichen Werkzeugdokumentation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 und Durchführung von Schulungen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Eigenverantwortliches globales arbeiten über alle Projekte, Kunden und Kiekert-Abteilungen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Registrierung sämtlicher externer Produktionswerkzeuge und Anlagen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Prüfung aller Kunden- und Kiekert-Werkzeugverträge und finale Feststellung der Eigentumsverhältnisse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Werkzeugrechnungskontrolle und -freigabe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Unterstützung bei Werkzeugverlagerungen und internen &amp; externen Werkzeug-Audits</a:t>
            </a:r>
          </a:p>
          <a:p>
            <a:endParaRPr lang="de-DE" sz="1000" dirty="0">
              <a:solidFill>
                <a:srgbClr val="474D59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de-DE" sz="1000" dirty="0">
              <a:solidFill>
                <a:srgbClr val="474D59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491040" y="4912719"/>
            <a:ext cx="3233993" cy="36013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de-DE" sz="1600" b="1" dirty="0">
                <a:solidFill>
                  <a:srgbClr val="2640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 Profil</a:t>
            </a:r>
          </a:p>
          <a:p>
            <a:pPr marL="85725" indent="-85725">
              <a:spcBef>
                <a:spcPts val="2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Abgeschlossenes technisches oder betriebswirtschaftliches Studium oder entsprechende Ausbildung</a:t>
            </a:r>
          </a:p>
          <a:p>
            <a:pPr marL="85725" indent="-85725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Mehrjährige Berufserfahrung vorzugsweise im </a:t>
            </a:r>
            <a:r>
              <a:rPr lang="de-DE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Automotivebereich</a:t>
            </a:r>
            <a:endParaRPr lang="de-DE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Sowohl technisches als auch betriebswirtschaftliches Verständnis</a:t>
            </a:r>
          </a:p>
          <a:p>
            <a:pPr marL="85725" indent="-85725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Sehr gute Kenntnisse der SAP Module entlang der Supply Chain und MS 365e</a:t>
            </a:r>
          </a:p>
          <a:p>
            <a:pPr marL="85725" indent="-85725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Hohes Engagement, Durchsetzungsvermögen, Kommunikationsstärke, sowie selbstständiges und ergebnisorientiertes Handeln</a:t>
            </a:r>
          </a:p>
          <a:p>
            <a:pPr marL="85725" indent="-85725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de-DE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Sehr gute Englischkenntnisse in Wort und Schrift</a:t>
            </a:r>
            <a:endParaRPr lang="de-DE" sz="1000" dirty="0">
              <a:solidFill>
                <a:srgbClr val="474D59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474D59"/>
              </a:buClr>
            </a:pPr>
            <a:endParaRPr lang="de-DE" sz="1100" dirty="0">
              <a:solidFill>
                <a:srgbClr val="474D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32967" y="3815340"/>
            <a:ext cx="6534151" cy="395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100" dirty="0">
                <a:solidFill>
                  <a:srgbClr val="16A7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unser Headquarter in Heiligenhaus suchen wir einen</a:t>
            </a:r>
          </a:p>
        </p:txBody>
      </p:sp>
      <p:sp>
        <p:nvSpPr>
          <p:cNvPr id="19" name="Rechteck 18"/>
          <p:cNvSpPr/>
          <p:nvPr/>
        </p:nvSpPr>
        <p:spPr>
          <a:xfrm>
            <a:off x="3714749" y="8569490"/>
            <a:ext cx="3143251" cy="10473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000" b="1">
                <a:solidFill>
                  <a:srgbClr val="2640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Ansprechpartner</a:t>
            </a:r>
            <a:endParaRPr lang="en-US" sz="1000" b="1">
              <a:solidFill>
                <a:srgbClr val="2640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Lutzenburg </a:t>
            </a:r>
            <a:b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Höseler</a:t>
            </a:r>
            <a: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Platz 2 · 42579 Heiligenhaus</a:t>
            </a:r>
            <a:b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karriere@kiekert.com</a:t>
            </a:r>
            <a:b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www.kiekert.com</a:t>
            </a:r>
          </a:p>
        </p:txBody>
      </p:sp>
      <p:sp>
        <p:nvSpPr>
          <p:cNvPr id="12" name="Rechteck 11"/>
          <p:cNvSpPr/>
          <p:nvPr/>
        </p:nvSpPr>
        <p:spPr>
          <a:xfrm>
            <a:off x="195007" y="8616521"/>
            <a:ext cx="3288348" cy="11824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sz="1000" dirty="0">
                <a:solidFill>
                  <a:srgbClr val="474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Global Player bieten wir Ihnen ein internationales und dynamisches Umfeld mit flachen Hierarchien. Wenn Sie mit uns eigene Ideen entwickeln und erfolgreich umsetzen möchten, bewerben Sie sich per E-Mail oder per Post unter Angabe Ihres frühestmöglichen Eintrittstermins und Ihrer Gehaltsvorstellung.</a:t>
            </a:r>
            <a:endParaRPr lang="en-US" sz="1000" dirty="0">
              <a:solidFill>
                <a:srgbClr val="474D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 descr="Ein Bild, das Person, Mann enthält.&#10;&#10;Automatisch generierte Beschreibung">
            <a:extLst>
              <a:ext uri="{FF2B5EF4-FFF2-40B4-BE49-F238E27FC236}">
                <a16:creationId xmlns:a16="http://schemas.microsoft.com/office/drawing/2014/main" id="{766980D0-24A5-47C3-B5C9-A2CF9126A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4"/>
            <a:ext cx="6858000" cy="385762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D9746B2-7620-4393-9347-3CE9190C1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07" y="198816"/>
            <a:ext cx="1856870" cy="56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8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CD7BF8EFD7974CA4512AC0394134C9" ma:contentTypeVersion="13" ma:contentTypeDescription="Ein neues Dokument erstellen." ma:contentTypeScope="" ma:versionID="e69171b41d3af36fe459849c82d09eac">
  <xsd:schema xmlns:xsd="http://www.w3.org/2001/XMLSchema" xmlns:xs="http://www.w3.org/2001/XMLSchema" xmlns:p="http://schemas.microsoft.com/office/2006/metadata/properties" xmlns:ns2="39fac5ad-9cc1-47e6-b196-6e796971eef5" xmlns:ns3="be44287c-9ef1-46f4-9dd9-77d87b8d5f10" targetNamespace="http://schemas.microsoft.com/office/2006/metadata/properties" ma:root="true" ma:fieldsID="95daeaf8c176e9aaacfa1f33648ec67e" ns2:_="" ns3:_="">
    <xsd:import namespace="39fac5ad-9cc1-47e6-b196-6e796971eef5"/>
    <xsd:import namespace="be44287c-9ef1-46f4-9dd9-77d87b8d5f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ac5ad-9cc1-47e6-b196-6e796971e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a1c54596-f02f-444b-b389-f0542f6bce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4287c-9ef1-46f4-9dd9-77d87b8d5f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2e9f85c-c61b-447e-a5cf-78373a943c35}" ma:internalName="TaxCatchAll" ma:showField="CatchAllData" ma:web="be44287c-9ef1-46f4-9dd9-77d87b8d5f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44287c-9ef1-46f4-9dd9-77d87b8d5f10" xsi:nil="true"/>
    <lcf76f155ced4ddcb4097134ff3c332f xmlns="39fac5ad-9cc1-47e6-b196-6e796971eef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5EDD486-BFE0-48AB-B454-2C9856FEB920}">
  <ds:schemaRefs>
    <ds:schemaRef ds:uri="39fac5ad-9cc1-47e6-b196-6e796971eef5"/>
    <ds:schemaRef ds:uri="be44287c-9ef1-46f4-9dd9-77d87b8d5f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5FD7064-27AB-4C06-9404-380D31AB23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91330B-089C-4600-8C6A-125449D9ADEE}">
  <ds:schemaRefs>
    <ds:schemaRef ds:uri="http://schemas.microsoft.com/office/infopath/2007/PartnerControls"/>
    <ds:schemaRef ds:uri="http://schemas.microsoft.com/office/2006/documentManagement/types"/>
    <ds:schemaRef ds:uri="be44287c-9ef1-46f4-9dd9-77d87b8d5f10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9fac5ad-9cc1-47e6-b196-6e796971eef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</Words>
  <Application>Microsoft Office PowerPoint</Application>
  <PresentationFormat>A4-Papier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PowerPoint-Präsentation</vt:lpstr>
    </vt:vector>
  </TitlesOfParts>
  <Company>kiekert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Schneider Christian</dc:creator>
  <cp:lastModifiedBy>Lenz Natascha (Extern)</cp:lastModifiedBy>
  <cp:revision>24</cp:revision>
  <cp:lastPrinted>2022-10-19T09:24:57Z</cp:lastPrinted>
  <dcterms:created xsi:type="dcterms:W3CDTF">2015-09-24T12:49:46Z</dcterms:created>
  <dcterms:modified xsi:type="dcterms:W3CDTF">2023-01-20T10:16:35Z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0x0101008BCD7BF8EFD7974CA4512AC0394134C9</vt:lpwstr>
  </property>
  <property fmtid="{D5CDD505-2E9C-101B-9397-08002B2CF9AE}" pid="3" name="MediaServiceImageTags">
    <vt:lpwstr/>
  </property>
</Properties>
</file>